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1" r:id="rId5"/>
    <p:sldId id="266" r:id="rId6"/>
    <p:sldId id="262" r:id="rId7"/>
    <p:sldId id="259" r:id="rId8"/>
    <p:sldId id="264" r:id="rId9"/>
    <p:sldId id="267" r:id="rId10"/>
  </p:sldIdLst>
  <p:sldSz cx="12192000" cy="6858000"/>
  <p:notesSz cx="6858000" cy="9144000"/>
  <p:defaultTextStyle>
    <a:defPPr>
      <a:defRPr lang="en-G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>
        <p:scale>
          <a:sx n="90" d="100"/>
          <a:sy n="90" d="100"/>
        </p:scale>
        <p:origin x="129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78CAD-8FEA-41A4-A637-4F4E105B3DE5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88FBD-AE06-4C1B-86A2-10FE955A4BFE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26797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Information collector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2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92727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Coral measurer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3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352418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Scrubber – clearing the area of sand and dirt so that coral fragment can stick to the surface. 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4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41894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Closer look at scrubbing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5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64890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Coral gluer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6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91877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Closer look at glued coral frags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7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48753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Coral labeler – group name, date, coral name </a:t>
            </a:r>
            <a:endParaRPr lang="en-G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88FBD-AE06-4C1B-86A2-10FE955A4BFE}" type="slidenum">
              <a:rPr lang="en-GU" smtClean="0"/>
              <a:t>8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360503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C36E9-E6F7-7288-C416-188382440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836D1-CEC2-9979-52F3-266ED3244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0F7F3-FC71-735E-7856-E997364B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01F37-FC55-F129-B240-D6028F68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6EBD9-27A3-A01C-082E-03C83F27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336857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DA25-EF1B-7FAC-B08A-6A53A4E7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73FC7-2DA0-F47B-6105-D14C499D1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89639-1DF1-A850-7134-3D6438C4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CA5E-5748-E638-04E5-09B067A8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0166D-9014-09E9-D4AB-AA50058B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5331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C5486A-46A6-BFE0-CC2A-8C06C016F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62DC7-A326-C80C-BD85-875E2E1FE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25B1-64BC-6E19-CC68-9660CE6E1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B7AE-24F3-7AF9-FAD5-5D529CB4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09BA2-5466-5E48-2D71-D5369D2D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8983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EDB4F-20F7-FEB7-2C72-7E1E25A7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CBB3F-26E5-8E7B-EC24-A123F83C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8C19B-4433-9A15-3CB2-2AF53D49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2A87-474F-2504-F716-53ECA853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947CA-C8BB-82C9-039A-1B03EDD1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09729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1504-0F06-0F9B-8008-62175074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DEF3-5F29-BDB7-4420-AFF95AB05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5AD8-AC2F-E4D1-5C0C-6976A3DC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238F-4B30-5129-8A0E-6541E706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4D44-0328-778C-1114-ADB93DD1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54894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3426-8BEA-30F0-52FB-0A572FC6F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9F2C-170D-E8AE-AE37-D658E3071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4A1B-F0A9-76DA-0DD5-172788BDF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B24CF-D9DB-3792-0E2F-2C4272F0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F9460-AAFD-74FB-FACE-2A183A1D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18123-2DC9-274A-C3F9-60D50AD1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92155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A922-407D-53AE-EABB-E8212C7C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E94CD-93C7-EDE2-42D7-A2444FF2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CC7F3-4BA2-9EA3-71D6-C46040764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CE742-3EA5-0EFF-49CD-38658BA54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F27BE-AE31-9CBD-D245-3FDD57E66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F9E754-D885-E81D-47AC-80BA6730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D06E8-FD56-15B7-BF2A-BFBFBAD13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6B174-4837-5915-E024-3C7F8DED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46979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6771-F2E9-D50C-4BAB-D59DBACF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05FC0-7702-0050-49B1-80860716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D082F-25BF-1138-5635-7DAF03F7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11A98-9A8E-A8C5-FE33-87BD48FE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78960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E3490-7992-B586-A447-EAF05412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79E2-28EA-F313-AADB-949A9BFB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CB9DD-CC6E-16EB-6A68-81BB6FC2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78031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69A6D-3317-A582-2899-6F1AB376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A1E5-37DD-EB1F-91BC-E730A627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871C-9A00-7FF3-9CA7-0C5F81F86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AB3C4-B96B-3D5E-B269-56FB81C0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11085-4300-387A-1615-F1804281D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EA36-ACB0-E38C-8B6D-AFDFBFED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428552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53E53-6D4F-ED64-1C77-E9BE7938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57B37-7576-42A7-9557-5D86AB099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AAF15-2D93-2E17-2056-D69302A7F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4628A-3C29-A0CC-8505-78DB2B7D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21284-962C-CCE9-6314-55835CB1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5CB1F-5E98-F801-2AC2-06BE91DF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8249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F7010-35A9-0359-8711-61105EA0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5A13D-C84D-87DF-525D-099A5A674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74D98-87E5-DC4C-D3BA-E3AEDA578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705A2-223E-4385-B2DB-338D4B95193C}" type="datetimeFigureOut">
              <a:rPr lang="en-GU" smtClean="0"/>
              <a:t>5/1/2023</a:t>
            </a:fld>
            <a:endParaRPr lang="en-G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F59E5-4179-152E-20A0-FE4590E6F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E1BD8-8D3A-2D4F-7385-5FAF38D7E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9C85E-6C16-42DC-88A6-69FE8C903B30}" type="slidenum">
              <a:rPr lang="en-GU" smtClean="0"/>
              <a:t>‹#›</a:t>
            </a:fld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21768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5AA9-339C-F897-2D36-5E59485350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Coral Outplanting Activity</a:t>
            </a:r>
            <a:endParaRPr lang="en-GU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84BA8-2BB4-D45F-AA50-5D58FCC0B2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138302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uba divers in the water&#10;&#10;Description automatically generated with low confidence">
            <a:extLst>
              <a:ext uri="{FF2B5EF4-FFF2-40B4-BE49-F238E27FC236}">
                <a16:creationId xmlns:a16="http://schemas.microsoft.com/office/drawing/2014/main" id="{20890F4F-736A-140B-4A61-59ABA8A10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9F8205-51C3-3432-9CE4-4F0B74E4E8AE}"/>
              </a:ext>
            </a:extLst>
          </p:cNvPr>
          <p:cNvSpPr/>
          <p:nvPr/>
        </p:nvSpPr>
        <p:spPr>
          <a:xfrm>
            <a:off x="2192723" y="5179868"/>
            <a:ext cx="3143009" cy="16242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3C36-E467-541E-9BFA-A9CB685C3A8D}"/>
              </a:ext>
            </a:extLst>
          </p:cNvPr>
          <p:cNvSpPr txBox="1"/>
          <p:nvPr/>
        </p:nvSpPr>
        <p:spPr>
          <a:xfrm>
            <a:off x="5325308" y="6330946"/>
            <a:ext cx="2108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Writing underwater!</a:t>
            </a:r>
            <a:endParaRPr lang="en-GU" dirty="0"/>
          </a:p>
        </p:txBody>
      </p:sp>
    </p:spTree>
    <p:extLst>
      <p:ext uri="{BB962C8B-B14F-4D97-AF65-F5344CB8AC3E}">
        <p14:creationId xmlns:p14="http://schemas.microsoft.com/office/powerpoint/2010/main" val="136081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C8B84A5-1FA4-EDE8-1C68-1A08E7F95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69" y="0"/>
            <a:ext cx="6856863" cy="6856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351D9-B2D1-D800-2606-BA3F3C70A270}"/>
              </a:ext>
            </a:extLst>
          </p:cNvPr>
          <p:cNvSpPr txBox="1"/>
          <p:nvPr/>
        </p:nvSpPr>
        <p:spPr>
          <a:xfrm>
            <a:off x="3578173" y="166083"/>
            <a:ext cx="1541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Coral on Day 1</a:t>
            </a:r>
            <a:endParaRPr lang="en-G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F5FB4-4171-018F-6DE6-B9EB1AA1F0AF}"/>
              </a:ext>
            </a:extLst>
          </p:cNvPr>
          <p:cNvSpPr txBox="1"/>
          <p:nvPr/>
        </p:nvSpPr>
        <p:spPr>
          <a:xfrm>
            <a:off x="6483477" y="166083"/>
            <a:ext cx="2765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Same coral after 4+ months</a:t>
            </a:r>
            <a:endParaRPr lang="en-GU" dirty="0"/>
          </a:p>
        </p:txBody>
      </p:sp>
    </p:spTree>
    <p:extLst>
      <p:ext uri="{BB962C8B-B14F-4D97-AF65-F5344CB8AC3E}">
        <p14:creationId xmlns:p14="http://schemas.microsoft.com/office/powerpoint/2010/main" val="26609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scuba gear&#10;&#10;Description automatically generated with medium confidence">
            <a:extLst>
              <a:ext uri="{FF2B5EF4-FFF2-40B4-BE49-F238E27FC236}">
                <a16:creationId xmlns:a16="http://schemas.microsoft.com/office/drawing/2014/main" id="{FB4D41F3-8664-172D-8B4C-959ACC081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1" y="0"/>
            <a:ext cx="10351698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5E4D11-8CEA-AC75-B8E8-009A147085D2}"/>
              </a:ext>
            </a:extLst>
          </p:cNvPr>
          <p:cNvSpPr/>
          <p:nvPr/>
        </p:nvSpPr>
        <p:spPr>
          <a:xfrm>
            <a:off x="2525232" y="3599121"/>
            <a:ext cx="2227521" cy="203081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B8B2C8-8511-2C27-8A16-6C0A8F319FF7}"/>
              </a:ext>
            </a:extLst>
          </p:cNvPr>
          <p:cNvSpPr txBox="1"/>
          <p:nvPr/>
        </p:nvSpPr>
        <p:spPr>
          <a:xfrm>
            <a:off x="3124267" y="5731795"/>
            <a:ext cx="10294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Scrubber</a:t>
            </a:r>
            <a:endParaRPr lang="en-GU" dirty="0"/>
          </a:p>
        </p:txBody>
      </p:sp>
    </p:spTree>
    <p:extLst>
      <p:ext uri="{BB962C8B-B14F-4D97-AF65-F5344CB8AC3E}">
        <p14:creationId xmlns:p14="http://schemas.microsoft.com/office/powerpoint/2010/main" val="2666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scuba gear&#10;&#10;Description automatically generated with medium confidence">
            <a:extLst>
              <a:ext uri="{FF2B5EF4-FFF2-40B4-BE49-F238E27FC236}">
                <a16:creationId xmlns:a16="http://schemas.microsoft.com/office/drawing/2014/main" id="{FB4D41F3-8664-172D-8B4C-959ACC081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0" r="59553" b="12535"/>
          <a:stretch/>
        </p:blipFill>
        <p:spPr>
          <a:xfrm>
            <a:off x="2421637" y="0"/>
            <a:ext cx="7060067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F5E4D11-8CEA-AC75-B8E8-009A147085D2}"/>
              </a:ext>
            </a:extLst>
          </p:cNvPr>
          <p:cNvSpPr/>
          <p:nvPr/>
        </p:nvSpPr>
        <p:spPr>
          <a:xfrm>
            <a:off x="5039592" y="2810741"/>
            <a:ext cx="3901786" cy="306012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U"/>
          </a:p>
        </p:txBody>
      </p:sp>
    </p:spTree>
    <p:extLst>
      <p:ext uri="{BB962C8B-B14F-4D97-AF65-F5344CB8AC3E}">
        <p14:creationId xmlns:p14="http://schemas.microsoft.com/office/powerpoint/2010/main" val="69503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sport, outdoor, water sport&#10;&#10;Description automatically generated">
            <a:extLst>
              <a:ext uri="{FF2B5EF4-FFF2-40B4-BE49-F238E27FC236}">
                <a16:creationId xmlns:a16="http://schemas.microsoft.com/office/drawing/2014/main" id="{88E6F4B7-0195-E7A2-3EE4-3CA0E4A66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D5CD19E-576D-623F-70E8-2FDE3FA6A2A3}"/>
              </a:ext>
            </a:extLst>
          </p:cNvPr>
          <p:cNvSpPr/>
          <p:nvPr/>
        </p:nvSpPr>
        <p:spPr>
          <a:xfrm>
            <a:off x="2993063" y="3907464"/>
            <a:ext cx="3322675" cy="223283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36B50-D040-18F7-8ED1-8F9F298DC4F8}"/>
              </a:ext>
            </a:extLst>
          </p:cNvPr>
          <p:cNvSpPr txBox="1"/>
          <p:nvPr/>
        </p:nvSpPr>
        <p:spPr>
          <a:xfrm>
            <a:off x="4035450" y="6228171"/>
            <a:ext cx="12379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Coral Gluer</a:t>
            </a:r>
            <a:endParaRPr lang="en-GU" dirty="0"/>
          </a:p>
        </p:txBody>
      </p:sp>
    </p:spTree>
    <p:extLst>
      <p:ext uri="{BB962C8B-B14F-4D97-AF65-F5344CB8AC3E}">
        <p14:creationId xmlns:p14="http://schemas.microsoft.com/office/powerpoint/2010/main" val="258120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B7A7A2B5-BBFF-D601-A008-592452C88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3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01D4F-080E-6ACB-5163-2FE2EF4E4F4F}"/>
              </a:ext>
            </a:extLst>
          </p:cNvPr>
          <p:cNvSpPr txBox="1"/>
          <p:nvPr/>
        </p:nvSpPr>
        <p:spPr>
          <a:xfrm>
            <a:off x="7060018" y="3441036"/>
            <a:ext cx="6206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Glue</a:t>
            </a:r>
            <a:endParaRPr lang="en-G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887FF-5856-8399-7230-8E4BCA8A813A}"/>
              </a:ext>
            </a:extLst>
          </p:cNvPr>
          <p:cNvSpPr txBox="1"/>
          <p:nvPr/>
        </p:nvSpPr>
        <p:spPr>
          <a:xfrm>
            <a:off x="3637147" y="2063752"/>
            <a:ext cx="16366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Coral fragment</a:t>
            </a:r>
            <a:endParaRPr lang="en-GU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3CFB79-824F-4016-8272-27FA8A6E38A1}"/>
              </a:ext>
            </a:extLst>
          </p:cNvPr>
          <p:cNvCxnSpPr>
            <a:cxnSpLocks/>
          </p:cNvCxnSpPr>
          <p:nvPr/>
        </p:nvCxnSpPr>
        <p:spPr>
          <a:xfrm>
            <a:off x="5279065" y="2248418"/>
            <a:ext cx="382772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947803-8348-4EF1-7C68-E1B7F6260DBA}"/>
              </a:ext>
            </a:extLst>
          </p:cNvPr>
          <p:cNvCxnSpPr>
            <a:cxnSpLocks/>
          </p:cNvCxnSpPr>
          <p:nvPr/>
        </p:nvCxnSpPr>
        <p:spPr>
          <a:xfrm flipH="1" flipV="1">
            <a:off x="6507126" y="3512289"/>
            <a:ext cx="542260" cy="11341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wimming, sport, water sport&#10;&#10;Description automatically generated">
            <a:extLst>
              <a:ext uri="{FF2B5EF4-FFF2-40B4-BE49-F238E27FC236}">
                <a16:creationId xmlns:a16="http://schemas.microsoft.com/office/drawing/2014/main" id="{9414463F-DBBF-3A8C-34FE-4F37A7975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" t="229" r="15250" b="3915"/>
          <a:stretch/>
        </p:blipFill>
        <p:spPr>
          <a:xfrm>
            <a:off x="5553318" y="1303361"/>
            <a:ext cx="6638682" cy="5554639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8088D45-5D41-3C8F-588B-AB10BFC1A1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-1202"/>
          <a:stretch/>
        </p:blipFill>
        <p:spPr>
          <a:xfrm>
            <a:off x="0" y="-47766"/>
            <a:ext cx="6581818" cy="4021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402F6B-4E98-F457-BE55-58DD1B001689}"/>
              </a:ext>
            </a:extLst>
          </p:cNvPr>
          <p:cNvSpPr txBox="1"/>
          <p:nvPr/>
        </p:nvSpPr>
        <p:spPr>
          <a:xfrm>
            <a:off x="4336029" y="3429000"/>
            <a:ext cx="24345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Labeled coral fragments</a:t>
            </a:r>
            <a:endParaRPr lang="en-G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7775E5-997C-562D-D866-0BE5078D8951}"/>
              </a:ext>
            </a:extLst>
          </p:cNvPr>
          <p:cNvCxnSpPr>
            <a:cxnSpLocks/>
          </p:cNvCxnSpPr>
          <p:nvPr/>
        </p:nvCxnSpPr>
        <p:spPr>
          <a:xfrm flipH="1" flipV="1">
            <a:off x="3521122" y="3248167"/>
            <a:ext cx="689212" cy="3654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307E1E-A3CD-67BB-8B22-88FD937065ED}"/>
              </a:ext>
            </a:extLst>
          </p:cNvPr>
          <p:cNvCxnSpPr>
            <a:cxnSpLocks/>
          </p:cNvCxnSpPr>
          <p:nvPr/>
        </p:nvCxnSpPr>
        <p:spPr>
          <a:xfrm>
            <a:off x="6439175" y="3923731"/>
            <a:ext cx="616718" cy="914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15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9050-4595-6AD6-9292-0EDDDB8A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Team Roles</a:t>
            </a:r>
            <a:endParaRPr lang="en-GU" b="1" u="sng" dirty="0"/>
          </a:p>
        </p:txBody>
      </p:sp>
      <p:pic>
        <p:nvPicPr>
          <p:cNvPr id="5" name="Graphic 4" descr="Clipboard outline">
            <a:extLst>
              <a:ext uri="{FF2B5EF4-FFF2-40B4-BE49-F238E27FC236}">
                <a16:creationId xmlns:a16="http://schemas.microsoft.com/office/drawing/2014/main" id="{CF92E3DD-2A0F-6565-5640-5084B02DE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1271" y="1690688"/>
            <a:ext cx="1828800" cy="1828800"/>
          </a:xfrm>
          <a:prstGeom prst="rect">
            <a:avLst/>
          </a:prstGeom>
        </p:spPr>
      </p:pic>
      <p:pic>
        <p:nvPicPr>
          <p:cNvPr id="7" name="Graphic 6" descr="Ruler outline">
            <a:extLst>
              <a:ext uri="{FF2B5EF4-FFF2-40B4-BE49-F238E27FC236}">
                <a16:creationId xmlns:a16="http://schemas.microsoft.com/office/drawing/2014/main" id="{076C9BE0-F6E7-5410-B5E4-FF53A661F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600" y="1727886"/>
            <a:ext cx="1828800" cy="1828800"/>
          </a:xfrm>
          <a:prstGeom prst="rect">
            <a:avLst/>
          </a:prstGeom>
        </p:spPr>
      </p:pic>
      <p:pic>
        <p:nvPicPr>
          <p:cNvPr id="9" name="Graphic 8" descr="Toothbrush outline">
            <a:extLst>
              <a:ext uri="{FF2B5EF4-FFF2-40B4-BE49-F238E27FC236}">
                <a16:creationId xmlns:a16="http://schemas.microsoft.com/office/drawing/2014/main" id="{30AAC20E-FC7E-B262-FC1C-AE7135EB9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1929" y="1727886"/>
            <a:ext cx="1828800" cy="1828800"/>
          </a:xfrm>
          <a:prstGeom prst="rect">
            <a:avLst/>
          </a:prstGeom>
        </p:spPr>
      </p:pic>
      <p:pic>
        <p:nvPicPr>
          <p:cNvPr id="11" name="Graphic 10" descr="Glue outline">
            <a:extLst>
              <a:ext uri="{FF2B5EF4-FFF2-40B4-BE49-F238E27FC236}">
                <a16:creationId xmlns:a16="http://schemas.microsoft.com/office/drawing/2014/main" id="{57F2A3F7-83B3-D047-E169-A683E7EC3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131" y="4172378"/>
            <a:ext cx="1828800" cy="1828800"/>
          </a:xfrm>
          <a:prstGeom prst="rect">
            <a:avLst/>
          </a:prstGeom>
        </p:spPr>
      </p:pic>
      <p:pic>
        <p:nvPicPr>
          <p:cNvPr id="13" name="Graphic 12" descr="Tag outline">
            <a:extLst>
              <a:ext uri="{FF2B5EF4-FFF2-40B4-BE49-F238E27FC236}">
                <a16:creationId xmlns:a16="http://schemas.microsoft.com/office/drawing/2014/main" id="{62211AFC-06CB-A9DA-ABEF-9BDF3128E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90071" y="4172378"/>
            <a:ext cx="1828800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B91250-6A47-33D9-FC0A-04E2422448A3}"/>
              </a:ext>
            </a:extLst>
          </p:cNvPr>
          <p:cNvSpPr txBox="1"/>
          <p:nvPr/>
        </p:nvSpPr>
        <p:spPr>
          <a:xfrm>
            <a:off x="1781560" y="3556686"/>
            <a:ext cx="98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Writer</a:t>
            </a:r>
            <a:endParaRPr lang="en-G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40CCB-50E3-2F3C-0D50-0ABC95A6A3CA}"/>
              </a:ext>
            </a:extLst>
          </p:cNvPr>
          <p:cNvSpPr txBox="1"/>
          <p:nvPr/>
        </p:nvSpPr>
        <p:spPr>
          <a:xfrm>
            <a:off x="5041416" y="3556685"/>
            <a:ext cx="210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Coral Measurer</a:t>
            </a:r>
            <a:endParaRPr lang="en-G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6710D-C28E-8B12-BA1A-65FD9ED56E18}"/>
              </a:ext>
            </a:extLst>
          </p:cNvPr>
          <p:cNvSpPr txBox="1"/>
          <p:nvPr/>
        </p:nvSpPr>
        <p:spPr>
          <a:xfrm>
            <a:off x="9261342" y="3555769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Scrubber</a:t>
            </a:r>
            <a:endParaRPr lang="en-GU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D86A05-CA5A-3435-94E7-0FCA30D478E4}"/>
              </a:ext>
            </a:extLst>
          </p:cNvPr>
          <p:cNvSpPr txBox="1"/>
          <p:nvPr/>
        </p:nvSpPr>
        <p:spPr>
          <a:xfrm>
            <a:off x="3190071" y="6001178"/>
            <a:ext cx="1828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Coral Labeler</a:t>
            </a:r>
            <a:endParaRPr lang="en-G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D439B-8FFA-6DC0-F74B-A210AC12D9EC}"/>
              </a:ext>
            </a:extLst>
          </p:cNvPr>
          <p:cNvSpPr txBox="1"/>
          <p:nvPr/>
        </p:nvSpPr>
        <p:spPr>
          <a:xfrm>
            <a:off x="7294621" y="6001177"/>
            <a:ext cx="158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Coral Gluer</a:t>
            </a:r>
            <a:endParaRPr lang="en-GU" sz="2400" dirty="0"/>
          </a:p>
        </p:txBody>
      </p:sp>
    </p:spTree>
    <p:extLst>
      <p:ext uri="{BB962C8B-B14F-4D97-AF65-F5344CB8AC3E}">
        <p14:creationId xmlns:p14="http://schemas.microsoft.com/office/powerpoint/2010/main" val="180075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87</Words>
  <Application>Microsoft Office PowerPoint</Application>
  <PresentationFormat>Widescreen</PresentationFormat>
  <Paragraphs>29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Coral Outplanting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 Roles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Coral Outplanting Activity</dc:title>
  <dc:creator>Camille Quichocho</dc:creator>
  <cp:lastModifiedBy>Camille Quichocho</cp:lastModifiedBy>
  <cp:revision>5</cp:revision>
  <dcterms:created xsi:type="dcterms:W3CDTF">2023-04-30T10:46:40Z</dcterms:created>
  <dcterms:modified xsi:type="dcterms:W3CDTF">2023-05-01T13:59:04Z</dcterms:modified>
</cp:coreProperties>
</file>